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76" r:id="rId4"/>
    <p:sldId id="277" r:id="rId5"/>
    <p:sldId id="275" r:id="rId6"/>
    <p:sldId id="274" r:id="rId7"/>
    <p:sldId id="287" r:id="rId8"/>
    <p:sldId id="282" r:id="rId9"/>
    <p:sldId id="278" r:id="rId10"/>
    <p:sldId id="279" r:id="rId11"/>
    <p:sldId id="288" r:id="rId12"/>
    <p:sldId id="290" r:id="rId13"/>
    <p:sldId id="285" r:id="rId14"/>
    <p:sldId id="286" r:id="rId15"/>
    <p:sldId id="291" r:id="rId16"/>
    <p:sldId id="292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66"/>
    <p:restoredTop sz="94621"/>
  </p:normalViewPr>
  <p:slideViewPr>
    <p:cSldViewPr snapToGrid="0" snapToObjects="1">
      <p:cViewPr varScale="1">
        <p:scale>
          <a:sx n="152" d="100"/>
          <a:sy n="152" d="100"/>
        </p:scale>
        <p:origin x="80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B2610-2F59-BF4B-9949-0348E0CBF03C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C0A21-03FC-DE46-9086-5058BC7253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241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0558-1D23-044A-A1F1-5A3328C3628E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DF9A-F3A7-DB49-9755-926D62A2C0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05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0558-1D23-044A-A1F1-5A3328C3628E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DF9A-F3A7-DB49-9755-926D62A2C0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38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0558-1D23-044A-A1F1-5A3328C3628E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DF9A-F3A7-DB49-9755-926D62A2C0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95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0558-1D23-044A-A1F1-5A3328C3628E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DF9A-F3A7-DB49-9755-926D62A2C0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40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0558-1D23-044A-A1F1-5A3328C3628E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DF9A-F3A7-DB49-9755-926D62A2C0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97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0558-1D23-044A-A1F1-5A3328C3628E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DF9A-F3A7-DB49-9755-926D62A2C0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18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0558-1D23-044A-A1F1-5A3328C3628E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DF9A-F3A7-DB49-9755-926D62A2C0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84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0558-1D23-044A-A1F1-5A3328C3628E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DF9A-F3A7-DB49-9755-926D62A2C0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1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0558-1D23-044A-A1F1-5A3328C3628E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DF9A-F3A7-DB49-9755-926D62A2C0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46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0558-1D23-044A-A1F1-5A3328C3628E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DF9A-F3A7-DB49-9755-926D62A2C0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22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0558-1D23-044A-A1F1-5A3328C3628E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DF9A-F3A7-DB49-9755-926D62A2C0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32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0558-1D23-044A-A1F1-5A3328C3628E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0DF9A-F3A7-DB49-9755-926D62A2C0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71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8314" y="369116"/>
            <a:ext cx="7809271" cy="2650921"/>
          </a:xfrm>
        </p:spPr>
        <p:txBody>
          <a:bodyPr>
            <a:normAutofit fontScale="90000"/>
          </a:bodyPr>
          <a:lstStyle/>
          <a:p>
            <a:r>
              <a:rPr lang="fr-FR" dirty="0"/>
              <a:t>AJOUTER DES OFFRES  A PARTIR DE FICHES MANUSCRITES</a:t>
            </a:r>
            <a:br>
              <a:rPr lang="fr-FR" dirty="0"/>
            </a:br>
            <a:br>
              <a:rPr lang="fr-FR" dirty="0"/>
            </a:br>
            <a:r>
              <a:rPr lang="fr-FR" dirty="0"/>
              <a:t>http://emplois.rotary1680.org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42550" y="3436374"/>
            <a:ext cx="6400800" cy="231490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ETAPE PAR ETAPE</a:t>
            </a:r>
          </a:p>
          <a:p>
            <a:r>
              <a:rPr lang="fr-FR" dirty="0"/>
              <a:t>DONNÉES ADMINISTRATEUR </a:t>
            </a:r>
          </a:p>
          <a:p>
            <a:r>
              <a:rPr lang="fr-FR" dirty="0"/>
              <a:t>LOGIN  RCCPHA</a:t>
            </a:r>
          </a:p>
          <a:p>
            <a:r>
              <a:rPr lang="fr-FR" dirty="0"/>
              <a:t>Mot de passe   RCCPHA228437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183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85B72-EE05-D94E-8708-8380319A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Cocher « Utilisateurs enregistrés »</a:t>
            </a:r>
            <a:br>
              <a:rPr lang="fr-FR" dirty="0"/>
            </a:br>
            <a:r>
              <a:rPr lang="fr-FR" dirty="0"/>
              <a:t>et Valider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943ED4-D047-A44F-B6B6-1204D00CF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4632"/>
            <a:ext cx="9144000" cy="2842307"/>
          </a:xfrm>
          <a:prstGeom prst="rect">
            <a:avLst/>
          </a:prstGeom>
        </p:spPr>
      </p:pic>
      <p:sp>
        <p:nvSpPr>
          <p:cNvPr id="10" name="Flèche vers la droite 9">
            <a:extLst>
              <a:ext uri="{FF2B5EF4-FFF2-40B4-BE49-F238E27FC236}">
                <a16:creationId xmlns:a16="http://schemas.microsoft.com/office/drawing/2014/main" id="{5F6180B9-0488-CC4B-AD8B-EBD7F6FD1F86}"/>
              </a:ext>
            </a:extLst>
          </p:cNvPr>
          <p:cNvSpPr/>
          <p:nvPr/>
        </p:nvSpPr>
        <p:spPr>
          <a:xfrm rot="5400000">
            <a:off x="5107178" y="3017520"/>
            <a:ext cx="822960" cy="822960"/>
          </a:xfrm>
          <a:prstGeom prst="rightArrow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11" name="Flèche vers la droite 10">
            <a:extLst>
              <a:ext uri="{FF2B5EF4-FFF2-40B4-BE49-F238E27FC236}">
                <a16:creationId xmlns:a16="http://schemas.microsoft.com/office/drawing/2014/main" id="{C4DEF0AD-C4EA-0F4B-A131-0C59AD32B296}"/>
              </a:ext>
            </a:extLst>
          </p:cNvPr>
          <p:cNvSpPr/>
          <p:nvPr/>
        </p:nvSpPr>
        <p:spPr>
          <a:xfrm rot="10800000">
            <a:off x="8014842" y="4226513"/>
            <a:ext cx="822960" cy="822960"/>
          </a:xfrm>
          <a:prstGeom prst="rightArrow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D3D1338-B3A1-1A42-A135-9CE353B702EE}"/>
              </a:ext>
            </a:extLst>
          </p:cNvPr>
          <p:cNvSpPr txBox="1"/>
          <p:nvPr/>
        </p:nvSpPr>
        <p:spPr>
          <a:xfrm>
            <a:off x="8262736" y="4453327"/>
            <a:ext cx="327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5830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85B72-EE05-D94E-8708-8380319A0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" y="284306"/>
            <a:ext cx="9018687" cy="1815377"/>
          </a:xfrm>
        </p:spPr>
        <p:txBody>
          <a:bodyPr>
            <a:normAutofit fontScale="90000"/>
          </a:bodyPr>
          <a:lstStyle/>
          <a:p>
            <a:r>
              <a:rPr lang="fr-FR" dirty="0"/>
              <a:t>l’utilisateur est enregistré </a:t>
            </a:r>
            <a:br>
              <a:rPr lang="fr-FR" dirty="0"/>
            </a:br>
            <a:r>
              <a:rPr lang="fr-FR" dirty="0"/>
              <a:t>cliquer « Déconnexion » pour saisir les offres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29D3DC70-9929-F64A-86C4-4B3FC6584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8623"/>
            <a:ext cx="9144000" cy="3850105"/>
          </a:xfrm>
          <a:prstGeom prst="rect">
            <a:avLst/>
          </a:prstGeom>
        </p:spPr>
      </p:pic>
      <p:sp>
        <p:nvSpPr>
          <p:cNvPr id="7" name="Flèche vers la droite 6">
            <a:extLst>
              <a:ext uri="{FF2B5EF4-FFF2-40B4-BE49-F238E27FC236}">
                <a16:creationId xmlns:a16="http://schemas.microsoft.com/office/drawing/2014/main" id="{50B9067D-C9ED-264D-B89C-42680CCB566C}"/>
              </a:ext>
            </a:extLst>
          </p:cNvPr>
          <p:cNvSpPr/>
          <p:nvPr/>
        </p:nvSpPr>
        <p:spPr>
          <a:xfrm rot="16200000">
            <a:off x="6516530" y="5798669"/>
            <a:ext cx="822960" cy="822960"/>
          </a:xfrm>
          <a:prstGeom prst="rightArrow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8" name="Cadre 7">
            <a:extLst>
              <a:ext uri="{FF2B5EF4-FFF2-40B4-BE49-F238E27FC236}">
                <a16:creationId xmlns:a16="http://schemas.microsoft.com/office/drawing/2014/main" id="{E17AB335-A385-FF46-9A70-213E7AEAF23F}"/>
              </a:ext>
            </a:extLst>
          </p:cNvPr>
          <p:cNvSpPr/>
          <p:nvPr/>
        </p:nvSpPr>
        <p:spPr>
          <a:xfrm>
            <a:off x="5847128" y="5618206"/>
            <a:ext cx="1929467" cy="440522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 vers la droite 8">
            <a:extLst>
              <a:ext uri="{FF2B5EF4-FFF2-40B4-BE49-F238E27FC236}">
                <a16:creationId xmlns:a16="http://schemas.microsoft.com/office/drawing/2014/main" id="{1959D368-0D84-0844-B94C-52E8EBFDE0C5}"/>
              </a:ext>
            </a:extLst>
          </p:cNvPr>
          <p:cNvSpPr/>
          <p:nvPr/>
        </p:nvSpPr>
        <p:spPr>
          <a:xfrm rot="16200000">
            <a:off x="8195727" y="2662585"/>
            <a:ext cx="822960" cy="822960"/>
          </a:xfrm>
          <a:prstGeom prst="rightArrow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9D41E04-8F60-DB47-9229-7FC455ABA8AB}"/>
              </a:ext>
            </a:extLst>
          </p:cNvPr>
          <p:cNvSpPr txBox="1"/>
          <p:nvPr/>
        </p:nvSpPr>
        <p:spPr>
          <a:xfrm>
            <a:off x="6811861" y="6470207"/>
            <a:ext cx="226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A881E65-E252-1F47-AD38-C3905E438DC0}"/>
              </a:ext>
            </a:extLst>
          </p:cNvPr>
          <p:cNvSpPr txBox="1"/>
          <p:nvPr/>
        </p:nvSpPr>
        <p:spPr>
          <a:xfrm>
            <a:off x="8414597" y="3039573"/>
            <a:ext cx="226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73641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85B72-EE05-D94E-8708-8380319A0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6885"/>
            <a:ext cx="8229600" cy="1939478"/>
          </a:xfrm>
        </p:spPr>
        <p:txBody>
          <a:bodyPr>
            <a:normAutofit fontScale="90000"/>
          </a:bodyPr>
          <a:lstStyle/>
          <a:p>
            <a:r>
              <a:rPr lang="fr-FR" dirty="0"/>
              <a:t>Se connecter à nouveau </a:t>
            </a:r>
            <a:br>
              <a:rPr lang="fr-FR" dirty="0"/>
            </a:br>
            <a:r>
              <a:rPr lang="fr-FR" dirty="0"/>
              <a:t>en tant qu’utilisateur créé</a:t>
            </a:r>
            <a:br>
              <a:rPr lang="fr-FR" dirty="0"/>
            </a:br>
            <a:r>
              <a:rPr lang="fr-FR" dirty="0"/>
              <a:t>cliquer sur Connexion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9BB3D97-6BF9-DE4D-8D78-5FEE2CC57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77" y="2905961"/>
            <a:ext cx="8411316" cy="1560366"/>
          </a:xfrm>
          <a:prstGeom prst="rect">
            <a:avLst/>
          </a:prstGeom>
        </p:spPr>
      </p:pic>
      <p:sp>
        <p:nvSpPr>
          <p:cNvPr id="4" name="Flèche vers la droite 3">
            <a:extLst>
              <a:ext uri="{FF2B5EF4-FFF2-40B4-BE49-F238E27FC236}">
                <a16:creationId xmlns:a16="http://schemas.microsoft.com/office/drawing/2014/main" id="{9D8DA12E-1C70-D145-B4B7-B01AA290A71B}"/>
              </a:ext>
            </a:extLst>
          </p:cNvPr>
          <p:cNvSpPr/>
          <p:nvPr/>
        </p:nvSpPr>
        <p:spPr>
          <a:xfrm rot="4934904">
            <a:off x="6791488" y="2346355"/>
            <a:ext cx="822960" cy="822960"/>
          </a:xfrm>
          <a:prstGeom prst="rightArrow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4826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85B72-EE05-D94E-8708-8380319A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Saisir Login et Mot de passe</a:t>
            </a:r>
            <a:br>
              <a:rPr lang="fr-FR" dirty="0"/>
            </a:br>
            <a:r>
              <a:rPr lang="fr-FR" dirty="0"/>
              <a:t>utilisateur créé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8FD20608-076E-4248-8C67-CD4E8D1AB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776" y="1572066"/>
            <a:ext cx="3554360" cy="501129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E54FC429-48A6-BD4D-AE74-B836B0F1A332}"/>
              </a:ext>
            </a:extLst>
          </p:cNvPr>
          <p:cNvSpPr txBox="1">
            <a:spLocks/>
          </p:cNvSpPr>
          <p:nvPr/>
        </p:nvSpPr>
        <p:spPr>
          <a:xfrm>
            <a:off x="6089530" y="5416065"/>
            <a:ext cx="28069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PUIS CLIQUER SUR SE CONNECTER</a:t>
            </a:r>
          </a:p>
        </p:txBody>
      </p:sp>
      <p:sp>
        <p:nvSpPr>
          <p:cNvPr id="7" name="Flèche vers la droite 6">
            <a:extLst>
              <a:ext uri="{FF2B5EF4-FFF2-40B4-BE49-F238E27FC236}">
                <a16:creationId xmlns:a16="http://schemas.microsoft.com/office/drawing/2014/main" id="{265B52A6-4DBD-AA45-8D47-E56383EA915E}"/>
              </a:ext>
            </a:extLst>
          </p:cNvPr>
          <p:cNvSpPr/>
          <p:nvPr/>
        </p:nvSpPr>
        <p:spPr>
          <a:xfrm rot="10800000">
            <a:off x="5266570" y="5676673"/>
            <a:ext cx="822960" cy="822960"/>
          </a:xfrm>
          <a:prstGeom prst="rightArrow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990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85B72-EE05-D94E-8708-8380319A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Saisir les informations utilisateur </a:t>
            </a:r>
          </a:p>
        </p:txBody>
      </p:sp>
      <p:pic>
        <p:nvPicPr>
          <p:cNvPr id="6" name="Image 5" descr="Une image contenant table&#10;&#10;Description générée automatiquement">
            <a:extLst>
              <a:ext uri="{FF2B5EF4-FFF2-40B4-BE49-F238E27FC236}">
                <a16:creationId xmlns:a16="http://schemas.microsoft.com/office/drawing/2014/main" id="{1B3C8168-72EC-6F44-B4C4-DE62A6756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397" y="1634686"/>
            <a:ext cx="5969205" cy="4719205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F2924206-EE33-2A49-8CD7-46D2198B0FD5}"/>
              </a:ext>
            </a:extLst>
          </p:cNvPr>
          <p:cNvSpPr txBox="1">
            <a:spLocks/>
          </p:cNvSpPr>
          <p:nvPr/>
        </p:nvSpPr>
        <p:spPr>
          <a:xfrm>
            <a:off x="755848" y="5499794"/>
            <a:ext cx="28069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PUIS CLIQUER SUR ENREGISTRER</a:t>
            </a:r>
          </a:p>
        </p:txBody>
      </p:sp>
      <p:sp>
        <p:nvSpPr>
          <p:cNvPr id="9" name="Flèche vers la droite 8">
            <a:extLst>
              <a:ext uri="{FF2B5EF4-FFF2-40B4-BE49-F238E27FC236}">
                <a16:creationId xmlns:a16="http://schemas.microsoft.com/office/drawing/2014/main" id="{C1F59C77-C122-504B-901A-06CF2C09B8D9}"/>
              </a:ext>
            </a:extLst>
          </p:cNvPr>
          <p:cNvSpPr/>
          <p:nvPr/>
        </p:nvSpPr>
        <p:spPr>
          <a:xfrm rot="16200000">
            <a:off x="847008" y="3645137"/>
            <a:ext cx="2624674" cy="822960"/>
          </a:xfrm>
          <a:prstGeom prst="rightArrow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4343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85B72-EE05-D94E-8708-8380319A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Cliquer sur « nouvelle offre d’emploi »</a:t>
            </a:r>
            <a:br>
              <a:rPr lang="fr-FR" dirty="0"/>
            </a:br>
            <a:r>
              <a:rPr lang="fr-FR" dirty="0"/>
              <a:t>pour saisir l’annonce</a:t>
            </a:r>
          </a:p>
        </p:txBody>
      </p:sp>
      <p:sp>
        <p:nvSpPr>
          <p:cNvPr id="6" name="Flèche vers la droite 5">
            <a:extLst>
              <a:ext uri="{FF2B5EF4-FFF2-40B4-BE49-F238E27FC236}">
                <a16:creationId xmlns:a16="http://schemas.microsoft.com/office/drawing/2014/main" id="{04348E50-A6C1-A94D-B2B6-842E9D0EEB3B}"/>
              </a:ext>
            </a:extLst>
          </p:cNvPr>
          <p:cNvSpPr/>
          <p:nvPr/>
        </p:nvSpPr>
        <p:spPr>
          <a:xfrm rot="10800000">
            <a:off x="7095369" y="2027462"/>
            <a:ext cx="1109063" cy="822960"/>
          </a:xfrm>
          <a:prstGeom prst="rightArrow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865F5D7-5DA3-A24B-9BFF-A1193FA93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60" y="2240792"/>
            <a:ext cx="8086987" cy="3023237"/>
          </a:xfrm>
          <a:prstGeom prst="rect">
            <a:avLst/>
          </a:prstGeom>
        </p:spPr>
      </p:pic>
      <p:sp>
        <p:nvSpPr>
          <p:cNvPr id="9" name="Flèche vers la droite 8">
            <a:extLst>
              <a:ext uri="{FF2B5EF4-FFF2-40B4-BE49-F238E27FC236}">
                <a16:creationId xmlns:a16="http://schemas.microsoft.com/office/drawing/2014/main" id="{FC0A9E5D-E6B5-2244-9B15-3C68895CF3B9}"/>
              </a:ext>
            </a:extLst>
          </p:cNvPr>
          <p:cNvSpPr/>
          <p:nvPr/>
        </p:nvSpPr>
        <p:spPr>
          <a:xfrm rot="16200000">
            <a:off x="258342" y="5416615"/>
            <a:ext cx="822960" cy="822960"/>
          </a:xfrm>
          <a:prstGeom prst="rightArrow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8868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85B72-EE05-D94E-8708-8380319A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Saisir les informations relatives à l’annonce</a:t>
            </a:r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60B7EF58-27E3-8241-B146-E93853B55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766" y="1658923"/>
            <a:ext cx="990167" cy="45920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00E775E-3DF2-104F-9508-BD3E18462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23" y="1411650"/>
            <a:ext cx="5740478" cy="4599264"/>
          </a:xfrm>
          <a:prstGeom prst="rect">
            <a:avLst/>
          </a:prstGeom>
        </p:spPr>
      </p:pic>
      <p:pic>
        <p:nvPicPr>
          <p:cNvPr id="9" name="Image 8" descr="Une image contenant table&#10;&#10;Description générée automatiquement">
            <a:extLst>
              <a:ext uri="{FF2B5EF4-FFF2-40B4-BE49-F238E27FC236}">
                <a16:creationId xmlns:a16="http://schemas.microsoft.com/office/drawing/2014/main" id="{82C2BF46-C237-3245-9C7B-1EE9C01E83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992" r="89538"/>
          <a:stretch/>
        </p:blipFill>
        <p:spPr>
          <a:xfrm>
            <a:off x="2827090" y="5751930"/>
            <a:ext cx="562062" cy="831432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9CDBE867-9D31-F24F-929D-81850CC9E2C8}"/>
              </a:ext>
            </a:extLst>
          </p:cNvPr>
          <p:cNvSpPr txBox="1">
            <a:spLocks/>
          </p:cNvSpPr>
          <p:nvPr/>
        </p:nvSpPr>
        <p:spPr>
          <a:xfrm>
            <a:off x="457200" y="889030"/>
            <a:ext cx="206695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PUIS CLIQUER SUR VALIDER</a:t>
            </a:r>
          </a:p>
        </p:txBody>
      </p:sp>
      <p:sp>
        <p:nvSpPr>
          <p:cNvPr id="15" name="Flèche vers la droite 14">
            <a:extLst>
              <a:ext uri="{FF2B5EF4-FFF2-40B4-BE49-F238E27FC236}">
                <a16:creationId xmlns:a16="http://schemas.microsoft.com/office/drawing/2014/main" id="{B31E6D5D-8A45-7F47-A46C-5C4345A87014}"/>
              </a:ext>
            </a:extLst>
          </p:cNvPr>
          <p:cNvSpPr/>
          <p:nvPr/>
        </p:nvSpPr>
        <p:spPr>
          <a:xfrm>
            <a:off x="1986273" y="5977818"/>
            <a:ext cx="840817" cy="665377"/>
          </a:xfrm>
          <a:prstGeom prst="rightArrow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F46C296-347A-8946-9D1C-6FA1F2105072}"/>
              </a:ext>
            </a:extLst>
          </p:cNvPr>
          <p:cNvSpPr txBox="1"/>
          <p:nvPr/>
        </p:nvSpPr>
        <p:spPr>
          <a:xfrm>
            <a:off x="417560" y="2112678"/>
            <a:ext cx="19756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NB : </a:t>
            </a:r>
          </a:p>
          <a:p>
            <a:pPr marL="342900" indent="-342900">
              <a:buAutoNum type="arabicParenR"/>
            </a:pPr>
            <a:r>
              <a:rPr lang="fr-FR" sz="1400" dirty="0"/>
              <a:t>Référence est interne à la société</a:t>
            </a:r>
          </a:p>
          <a:p>
            <a:pPr marL="342900" indent="-342900">
              <a:buAutoNum type="arabicParenR"/>
            </a:pPr>
            <a:r>
              <a:rPr lang="fr-FR" sz="1400" dirty="0"/>
              <a:t>Le salaire mensuel est le brut</a:t>
            </a:r>
          </a:p>
          <a:p>
            <a:pPr marL="342900" indent="-342900">
              <a:buAutoNum type="arabicParenR"/>
            </a:pPr>
            <a:r>
              <a:rPr lang="fr-FR" sz="1400" dirty="0"/>
              <a:t>Si permis exigé donner le type de permis exigé dans le descriptif de l’annonce</a:t>
            </a:r>
          </a:p>
          <a:p>
            <a:pPr marL="342900" indent="-342900">
              <a:buAutoNum type="arabicParenR"/>
            </a:pPr>
            <a:r>
              <a:rPr lang="fr-FR" sz="1400" dirty="0"/>
              <a:t>Si plusieurs postes identiques saisir plusieurs fois la même annonce</a:t>
            </a:r>
          </a:p>
        </p:txBody>
      </p:sp>
    </p:spTree>
    <p:extLst>
      <p:ext uri="{BB962C8B-B14F-4D97-AF65-F5344CB8AC3E}">
        <p14:creationId xmlns:p14="http://schemas.microsoft.com/office/powerpoint/2010/main" val="84457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85B72-EE05-D94E-8708-8380319A0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68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Se connecter au site </a:t>
            </a:r>
            <a:br>
              <a:rPr lang="fr-FR" dirty="0"/>
            </a:br>
            <a:r>
              <a:rPr lang="fr-FR" dirty="0"/>
              <a:t>et cliquer sur connexion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9BB3D97-6BF9-DE4D-8D78-5FEE2CC57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8" y="2527987"/>
            <a:ext cx="8623883" cy="1575818"/>
          </a:xfrm>
          <a:prstGeom prst="rect">
            <a:avLst/>
          </a:prstGeom>
        </p:spPr>
      </p:pic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CF9F74E0-EAE8-3848-849C-8BBBD87BADCF}"/>
              </a:ext>
            </a:extLst>
          </p:cNvPr>
          <p:cNvSpPr/>
          <p:nvPr/>
        </p:nvSpPr>
        <p:spPr>
          <a:xfrm rot="4934904">
            <a:off x="7168993" y="1809460"/>
            <a:ext cx="822960" cy="822960"/>
          </a:xfrm>
          <a:prstGeom prst="rightArrow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745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85B72-EE05-D94E-8708-8380319A0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6599"/>
          </a:xfrm>
        </p:spPr>
        <p:txBody>
          <a:bodyPr>
            <a:normAutofit fontScale="90000"/>
          </a:bodyPr>
          <a:lstStyle/>
          <a:p>
            <a:r>
              <a:rPr lang="fr-FR" dirty="0"/>
              <a:t>Saisir Login et Mot de passe administrateur </a:t>
            </a:r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0947E68E-165A-BB47-916D-3CA273DB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86" y="1286307"/>
            <a:ext cx="3650370" cy="5167778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AB9A2E0-985A-AA4E-BA03-B1A5D369FB6A}"/>
              </a:ext>
            </a:extLst>
          </p:cNvPr>
          <p:cNvSpPr txBox="1">
            <a:spLocks/>
          </p:cNvSpPr>
          <p:nvPr/>
        </p:nvSpPr>
        <p:spPr>
          <a:xfrm>
            <a:off x="5879805" y="5311085"/>
            <a:ext cx="28069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PUIS CLIQUER SUR SE CONNECTER</a:t>
            </a:r>
          </a:p>
        </p:txBody>
      </p:sp>
      <p:sp>
        <p:nvSpPr>
          <p:cNvPr id="12" name="Flèche vers la droite 11">
            <a:extLst>
              <a:ext uri="{FF2B5EF4-FFF2-40B4-BE49-F238E27FC236}">
                <a16:creationId xmlns:a16="http://schemas.microsoft.com/office/drawing/2014/main" id="{C870C681-1DB4-8546-88ED-1E48923284CE}"/>
              </a:ext>
            </a:extLst>
          </p:cNvPr>
          <p:cNvSpPr/>
          <p:nvPr/>
        </p:nvSpPr>
        <p:spPr>
          <a:xfrm rot="10800000">
            <a:off x="5056845" y="5571693"/>
            <a:ext cx="822960" cy="822960"/>
          </a:xfrm>
          <a:prstGeom prst="rightArrow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541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85B72-EE05-D94E-8708-8380319A0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22789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Cliquer sur«  paramétrer le </a:t>
            </a:r>
            <a:r>
              <a:rPr lang="fr-FR" dirty="0" err="1"/>
              <a:t>groupware</a:t>
            </a:r>
            <a:r>
              <a:rPr lang="fr-FR" dirty="0"/>
              <a:t> »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77606B35-1F06-854A-A5A0-BC3A6C0B2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474" y="2505626"/>
            <a:ext cx="4936797" cy="3785528"/>
          </a:xfrm>
          <a:prstGeom prst="rect">
            <a:avLst/>
          </a:prstGeom>
        </p:spPr>
      </p:pic>
      <p:sp>
        <p:nvSpPr>
          <p:cNvPr id="10" name="Flèche vers la droite 9">
            <a:extLst>
              <a:ext uri="{FF2B5EF4-FFF2-40B4-BE49-F238E27FC236}">
                <a16:creationId xmlns:a16="http://schemas.microsoft.com/office/drawing/2014/main" id="{9876BD56-DA10-284B-8DDB-34E21E703EF8}"/>
              </a:ext>
            </a:extLst>
          </p:cNvPr>
          <p:cNvSpPr/>
          <p:nvPr/>
        </p:nvSpPr>
        <p:spPr>
          <a:xfrm rot="5400000">
            <a:off x="4981344" y="3323444"/>
            <a:ext cx="822960" cy="822960"/>
          </a:xfrm>
          <a:prstGeom prst="rightArrow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625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85B72-EE05-D94E-8708-8380319A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Cliquer  sur « Ajouter un utilisateur »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0513A04-E385-3346-8FA9-98BFFCE14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72" y="2091559"/>
            <a:ext cx="7847505" cy="1693409"/>
          </a:xfrm>
          <a:prstGeom prst="rect">
            <a:avLst/>
          </a:prstGeom>
        </p:spPr>
      </p:pic>
      <p:sp>
        <p:nvSpPr>
          <p:cNvPr id="8" name="Flèche vers la droite 7">
            <a:extLst>
              <a:ext uri="{FF2B5EF4-FFF2-40B4-BE49-F238E27FC236}">
                <a16:creationId xmlns:a16="http://schemas.microsoft.com/office/drawing/2014/main" id="{2072A342-363F-7F4D-9E08-C954FCB02612}"/>
              </a:ext>
            </a:extLst>
          </p:cNvPr>
          <p:cNvSpPr/>
          <p:nvPr/>
        </p:nvSpPr>
        <p:spPr>
          <a:xfrm rot="5400000">
            <a:off x="7254760" y="1417638"/>
            <a:ext cx="822960" cy="822960"/>
          </a:xfrm>
          <a:prstGeom prst="rightArrow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4774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85B72-EE05-D94E-8708-8380319A0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386"/>
            <a:ext cx="8229600" cy="1143000"/>
          </a:xfrm>
        </p:spPr>
        <p:txBody>
          <a:bodyPr/>
          <a:lstStyle/>
          <a:p>
            <a:r>
              <a:rPr lang="fr-FR" dirty="0"/>
              <a:t>Saisir les données utilisateur</a:t>
            </a: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00CFF188-1B3B-DC43-9982-4EFA64768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30" y="1264386"/>
            <a:ext cx="3899514" cy="5192363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8AF34EC5-8F13-BC43-90A4-AC94ACE6102B}"/>
              </a:ext>
            </a:extLst>
          </p:cNvPr>
          <p:cNvSpPr txBox="1">
            <a:spLocks/>
          </p:cNvSpPr>
          <p:nvPr/>
        </p:nvSpPr>
        <p:spPr>
          <a:xfrm>
            <a:off x="5510689" y="5084503"/>
            <a:ext cx="28069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PUIS CLIQUER SUR ENREGISTRER</a:t>
            </a:r>
          </a:p>
        </p:txBody>
      </p:sp>
      <p:sp>
        <p:nvSpPr>
          <p:cNvPr id="12" name="Flèche vers la droite 11">
            <a:extLst>
              <a:ext uri="{FF2B5EF4-FFF2-40B4-BE49-F238E27FC236}">
                <a16:creationId xmlns:a16="http://schemas.microsoft.com/office/drawing/2014/main" id="{EC1C9E29-8D4A-DB40-A512-3904E1F5CD86}"/>
              </a:ext>
            </a:extLst>
          </p:cNvPr>
          <p:cNvSpPr/>
          <p:nvPr/>
        </p:nvSpPr>
        <p:spPr>
          <a:xfrm rot="10800000">
            <a:off x="4687729" y="5244523"/>
            <a:ext cx="822960" cy="822960"/>
          </a:xfrm>
          <a:prstGeom prst="rightArrow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9324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85B72-EE05-D94E-8708-8380319A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message suivant apparaît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AF34EC5-8F13-BC43-90A4-AC94ACE6102B}"/>
              </a:ext>
            </a:extLst>
          </p:cNvPr>
          <p:cNvSpPr txBox="1">
            <a:spLocks/>
          </p:cNvSpPr>
          <p:nvPr/>
        </p:nvSpPr>
        <p:spPr>
          <a:xfrm>
            <a:off x="7146835" y="5388300"/>
            <a:ext cx="16699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CLIQUER SUR OK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F490056-7802-1E47-85E5-AF8F31875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2336800"/>
            <a:ext cx="8775700" cy="2184400"/>
          </a:xfrm>
          <a:prstGeom prst="rect">
            <a:avLst/>
          </a:prstGeom>
        </p:spPr>
      </p:pic>
      <p:sp>
        <p:nvSpPr>
          <p:cNvPr id="7" name="Flèche vers la droite 6">
            <a:extLst>
              <a:ext uri="{FF2B5EF4-FFF2-40B4-BE49-F238E27FC236}">
                <a16:creationId xmlns:a16="http://schemas.microsoft.com/office/drawing/2014/main" id="{BA27A18F-242F-3D46-B5C4-4709320A7A13}"/>
              </a:ext>
            </a:extLst>
          </p:cNvPr>
          <p:cNvSpPr/>
          <p:nvPr/>
        </p:nvSpPr>
        <p:spPr>
          <a:xfrm rot="16200000">
            <a:off x="7690988" y="4346901"/>
            <a:ext cx="822960" cy="822960"/>
          </a:xfrm>
          <a:prstGeom prst="rightArrow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0104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85B72-EE05-D94E-8708-8380319A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L’utilisateur apparaît alors avec « groupes » vierge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3EE6E33-0A44-C244-86AC-A9B4604A1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1641"/>
            <a:ext cx="9144000" cy="3354717"/>
          </a:xfrm>
          <a:prstGeom prst="rect">
            <a:avLst/>
          </a:prstGeom>
        </p:spPr>
      </p:pic>
      <p:sp>
        <p:nvSpPr>
          <p:cNvPr id="6" name="Flèche vers la droite 5">
            <a:extLst>
              <a:ext uri="{FF2B5EF4-FFF2-40B4-BE49-F238E27FC236}">
                <a16:creationId xmlns:a16="http://schemas.microsoft.com/office/drawing/2014/main" id="{DED1A4BA-BC19-CC48-BFCB-6AC72CD2CAAA}"/>
              </a:ext>
            </a:extLst>
          </p:cNvPr>
          <p:cNvSpPr/>
          <p:nvPr/>
        </p:nvSpPr>
        <p:spPr>
          <a:xfrm rot="16200000">
            <a:off x="7019869" y="5180302"/>
            <a:ext cx="822960" cy="822960"/>
          </a:xfrm>
          <a:prstGeom prst="rightArrow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5" name="Cadre 4">
            <a:extLst>
              <a:ext uri="{FF2B5EF4-FFF2-40B4-BE49-F238E27FC236}">
                <a16:creationId xmlns:a16="http://schemas.microsoft.com/office/drawing/2014/main" id="{847DC8AC-D9D6-D547-BF14-74E052F4D086}"/>
              </a:ext>
            </a:extLst>
          </p:cNvPr>
          <p:cNvSpPr/>
          <p:nvPr/>
        </p:nvSpPr>
        <p:spPr>
          <a:xfrm>
            <a:off x="6350467" y="4739780"/>
            <a:ext cx="1929467" cy="440522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95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85B72-EE05-D94E-8708-8380319A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Sélectionner l’utilisateur créé puis cliquer sur Groupes de l’utilisateur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8A3DCA-1B48-D74A-8814-CBBA78E86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72" y="1926698"/>
            <a:ext cx="7752139" cy="2517241"/>
          </a:xfrm>
          <a:prstGeom prst="rect">
            <a:avLst/>
          </a:prstGeom>
        </p:spPr>
      </p:pic>
      <p:sp>
        <p:nvSpPr>
          <p:cNvPr id="10" name="Flèche vers la droite 9">
            <a:extLst>
              <a:ext uri="{FF2B5EF4-FFF2-40B4-BE49-F238E27FC236}">
                <a16:creationId xmlns:a16="http://schemas.microsoft.com/office/drawing/2014/main" id="{08475B89-16E0-5346-B0CF-C04849AD1F50}"/>
              </a:ext>
            </a:extLst>
          </p:cNvPr>
          <p:cNvSpPr/>
          <p:nvPr/>
        </p:nvSpPr>
        <p:spPr>
          <a:xfrm rot="5400000">
            <a:off x="5316904" y="1746314"/>
            <a:ext cx="822960" cy="822960"/>
          </a:xfrm>
          <a:prstGeom prst="rightArrow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11" name="Flèche vers la droite 10">
            <a:extLst>
              <a:ext uri="{FF2B5EF4-FFF2-40B4-BE49-F238E27FC236}">
                <a16:creationId xmlns:a16="http://schemas.microsoft.com/office/drawing/2014/main" id="{A544CD38-BAF4-9841-87D6-B873E49BA8B1}"/>
              </a:ext>
            </a:extLst>
          </p:cNvPr>
          <p:cNvSpPr/>
          <p:nvPr/>
        </p:nvSpPr>
        <p:spPr>
          <a:xfrm rot="16200000">
            <a:off x="377788" y="3970648"/>
            <a:ext cx="822960" cy="822960"/>
          </a:xfrm>
          <a:prstGeom prst="rightArrow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256987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215</Words>
  <Application>Microsoft Macintosh PowerPoint</Application>
  <PresentationFormat>Affichage à l'écran (4:3)</PresentationFormat>
  <Paragraphs>37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Thème Office</vt:lpstr>
      <vt:lpstr>AJOUTER DES OFFRES  A PARTIR DE FICHES MANUSCRITES  http://emplois.rotary1680.org</vt:lpstr>
      <vt:lpstr>Se connecter au site  et cliquer sur connexion</vt:lpstr>
      <vt:lpstr>Saisir Login et Mot de passe administrateur </vt:lpstr>
      <vt:lpstr>Cliquer sur«  paramétrer le groupware »</vt:lpstr>
      <vt:lpstr>Cliquer  sur « Ajouter un utilisateur »</vt:lpstr>
      <vt:lpstr>Saisir les données utilisateur</vt:lpstr>
      <vt:lpstr>Le message suivant apparaît</vt:lpstr>
      <vt:lpstr>L’utilisateur apparaît alors avec « groupes » vierge</vt:lpstr>
      <vt:lpstr>Sélectionner l’utilisateur créé puis cliquer sur Groupes de l’utilisateur</vt:lpstr>
      <vt:lpstr>Cocher « Utilisateurs enregistrés » et Valider</vt:lpstr>
      <vt:lpstr>l’utilisateur est enregistré  cliquer « Déconnexion » pour saisir les offres</vt:lpstr>
      <vt:lpstr>Se connecter à nouveau  en tant qu’utilisateur créé cliquer sur Connexion</vt:lpstr>
      <vt:lpstr>Saisir Login et Mot de passe utilisateur créé</vt:lpstr>
      <vt:lpstr>Saisir les informations utilisateur </vt:lpstr>
      <vt:lpstr>Cliquer sur « nouvelle offre d’emploi » pour saisir l’annonce</vt:lpstr>
      <vt:lpstr>Saisir les informations relatives à l’annonce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Francois</dc:creator>
  <cp:lastModifiedBy>philippe.abeillonconst@gmail.com</cp:lastModifiedBy>
  <cp:revision>51</cp:revision>
  <dcterms:created xsi:type="dcterms:W3CDTF">2019-10-12T07:37:57Z</dcterms:created>
  <dcterms:modified xsi:type="dcterms:W3CDTF">2021-03-21T14:43:49Z</dcterms:modified>
</cp:coreProperties>
</file>