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4E1969-8266-3C46-8D13-E3ED7AC4A4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20128D-29E1-8E40-B5FE-BF7CCF776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691DCB-CA30-4840-A48A-F2A7BAEFE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1FAE06-EDCE-4B44-B7AD-EE26FAFD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7B60F3-9E31-BE4B-B532-0CC1AF056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60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13B8B1-9C68-4541-BA97-0893B9FE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1054DC-F1EC-AA48-86EF-54E037AEE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499946-92EC-4449-87CE-3A964C5EA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00B5C8-828F-CE4D-AC43-7B57F4A5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0F75DA-2ED2-E646-92A5-D62CB834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4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894197-5F63-7F4E-85FE-0275CD9E9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F3632B-701F-6841-A554-647609D0A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248B18-AD29-0941-AA7D-DA5EFAED8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2F1E1E-D4D1-A84B-8891-B108D8FB1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482C91-6D74-964E-A017-BCCE90E4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4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FF72C-51D9-0547-9381-4FAC47798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15B941-48FB-0945-A20B-CF89901F0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6DD64C-B7FF-CF45-B41E-D06BD35F3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174DE5-48C1-1144-ACA7-E01A192C5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36FB6E-D21A-A441-98A4-0983F778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02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3DD1AA-FD9C-5B48-BB18-33BDF2892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527E2E-6DED-294C-A5C3-85AF25900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7DA9A1-4CA4-E34D-A84E-707B85E9F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748E89-5AD7-8841-AA58-7DBF38A8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209CCE-AC88-7942-9F05-3C683316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7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912C9-A90B-BE45-873B-E9565620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FE612B-1F75-F649-9A83-F50A53E34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8D88E6-0F80-F143-BE38-7E259D879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A04160-EA57-4E43-9358-7748D2D18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435671-093C-F145-8E7A-CC16A9E06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4CEB4D-2806-E542-8A3A-09B66227A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90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62194-80E0-654A-89F3-8719DF810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696648-C925-A345-A485-264E706BD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0F7376-837F-4F4B-8AF9-3EBA0573D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369DB7-CAC3-254B-967E-19F2D0A24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E3FE6B3-9785-6842-B817-AA648482BE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4BE3583-F79C-0040-86FA-82E29E855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BB32CC3-AF21-3947-B96F-4FC694DC8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84A450-26E1-AF44-8DB2-87028088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90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6C13F8-710D-9444-82D8-5257D6758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2B0FB9F-7CBB-D94A-8C27-A868AAC1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E7B6F80-EF5E-6C41-A838-37C587E37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4C93A3-FC55-584F-B2B5-30469D76A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31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4EE0E28-E504-5D4D-B232-21712DC66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CCF19FD-9A20-E34C-A3F2-CE1AC6715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3CD1B6-F3B2-7247-9EDE-44386E55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97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58A8E9-9E6C-9D4D-92F4-3948632FC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D56D2A-E757-1D4A-9F3D-A7352C2DA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D86DFF-FDCA-DA47-8BDF-0185ADFD9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14FB65-4160-DA43-B72D-9C2E5B13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8F82F2-24CE-DB42-BCEB-E741BE509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83ED62-8A7C-A94E-84E3-196FD8632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0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CA8731-A489-7245-98C5-9E51AFB0A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9C7F02F-F2C4-244D-8AEE-3A2B8A6FF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9113E7-4A15-5046-82F3-CF805EDA4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B71B23-3FF5-054B-AE16-2B01C8B73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4882FF-51D4-314D-A855-4F4512E5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EE8FD8-1296-D84F-8DEA-973ECAA3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36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9C55E7-BF0C-8443-8F67-5640DA942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C20939-8CA6-1E41-B35E-76513ADF5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B6D22F-AD6F-564A-8C03-7D24182A3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7D5C-7891-814E-BE06-80C94A244705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31818D-68E1-6647-8163-B59E4DF81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6EA6DA-2DF9-A64D-8B4E-F829C58BF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0DCF3-D72E-524A-AE09-043BAFF133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17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A1DEB74-635E-2D4D-9BB0-0BD488F50F0F}"/>
              </a:ext>
            </a:extLst>
          </p:cNvPr>
          <p:cNvSpPr/>
          <p:nvPr/>
        </p:nvSpPr>
        <p:spPr>
          <a:xfrm>
            <a:off x="3421918" y="8121"/>
            <a:ext cx="6190735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08FB005B-0C50-2C44-A457-B0E42E38B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181" y="2664946"/>
            <a:ext cx="1822248" cy="944377"/>
          </a:xfrm>
          <a:prstGeom prst="rect">
            <a:avLst/>
          </a:prstGeom>
        </p:spPr>
      </p:pic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2B5A1A63-F4FA-284F-8DE1-66FA1CC5E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7841" y="4674609"/>
            <a:ext cx="2970487" cy="119099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F98B793-AA39-A545-8F62-485CAAE50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5787" y="299561"/>
            <a:ext cx="3628339" cy="105600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5BDEDB6-1BCF-964B-8B47-AFAEB09C4F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6377" y="2369268"/>
            <a:ext cx="1135922" cy="124484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4B46237-D686-3C49-AC80-422949A489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0829" y="3698472"/>
            <a:ext cx="1285541" cy="920331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C6EB9F90-6431-2644-A7EF-FC8C605895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50829" y="1393470"/>
            <a:ext cx="3785086" cy="1190997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136BB052-D309-B842-86D5-D83EAD873F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91389" y="216438"/>
            <a:ext cx="1524000" cy="109220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CB05B1FD-C048-1B49-8B35-0ACCD16B75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91863" y="3795661"/>
            <a:ext cx="1552517" cy="85089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699E7347-CD22-FD4C-A3EB-62A01363E24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79541" y="3706428"/>
            <a:ext cx="1544170" cy="99060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3AF1878A-6B95-1E4F-A39C-3D64D8D80C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96377" y="4759698"/>
            <a:ext cx="1237908" cy="88029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F9CA3B16-46D2-8D46-8790-0418F7EDD0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21066" y="1467790"/>
            <a:ext cx="1248181" cy="1032446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C91536E9-3405-5B41-B46E-D6377BAB75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73272" y="2738582"/>
            <a:ext cx="1198171" cy="958537"/>
          </a:xfrm>
          <a:prstGeom prst="rect">
            <a:avLst/>
          </a:prstGeom>
        </p:spPr>
      </p:pic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725F428A-FBC9-F943-9EC8-671E608FE44A}"/>
              </a:ext>
            </a:extLst>
          </p:cNvPr>
          <p:cNvCxnSpPr/>
          <p:nvPr/>
        </p:nvCxnSpPr>
        <p:spPr>
          <a:xfrm>
            <a:off x="3421918" y="2203737"/>
            <a:ext cx="0" cy="3304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57EC177E-02F5-834F-9E49-CB42AC808002}"/>
              </a:ext>
            </a:extLst>
          </p:cNvPr>
          <p:cNvCxnSpPr/>
          <p:nvPr/>
        </p:nvCxnSpPr>
        <p:spPr>
          <a:xfrm>
            <a:off x="9604946" y="2462610"/>
            <a:ext cx="0" cy="3304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6448C04F-0654-DA40-BF81-1A854CF5F465}"/>
              </a:ext>
            </a:extLst>
          </p:cNvPr>
          <p:cNvSpPr/>
          <p:nvPr/>
        </p:nvSpPr>
        <p:spPr>
          <a:xfrm>
            <a:off x="7491863" y="1355570"/>
            <a:ext cx="141389" cy="130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D5B6DF9-0FB1-4A43-A9E9-3BD806DDEFE2}"/>
              </a:ext>
            </a:extLst>
          </p:cNvPr>
          <p:cNvSpPr/>
          <p:nvPr/>
        </p:nvSpPr>
        <p:spPr>
          <a:xfrm>
            <a:off x="5409263" y="1456004"/>
            <a:ext cx="141389" cy="130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535C032-8E42-7C46-8DBE-DA4AC64F0297}"/>
              </a:ext>
            </a:extLst>
          </p:cNvPr>
          <p:cNvSpPr/>
          <p:nvPr/>
        </p:nvSpPr>
        <p:spPr>
          <a:xfrm>
            <a:off x="3823262" y="3585334"/>
            <a:ext cx="1355025" cy="233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9AB8B-64B3-DA43-8473-3012C6683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588" y="5623582"/>
            <a:ext cx="1165890" cy="116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7AE00362-9F7C-4942-ABEC-22ABC21CB09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303644" y="5884226"/>
            <a:ext cx="1441138" cy="74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573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philippe.abeillonconst@gmail.com</dc:creator>
  <cp:lastModifiedBy>philippe.abeillonconst@gmail.com</cp:lastModifiedBy>
  <cp:revision>3</cp:revision>
  <dcterms:created xsi:type="dcterms:W3CDTF">2022-03-09T12:42:45Z</dcterms:created>
  <dcterms:modified xsi:type="dcterms:W3CDTF">2022-03-09T14:37:43Z</dcterms:modified>
</cp:coreProperties>
</file>